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 smtClean="0">
                <a:latin typeface="Arial Narrow" panose="020B0606020202030204" pitchFamily="34" charset="0"/>
              </a:rPr>
              <a:t>New Student Orientation</a:t>
            </a:r>
            <a:endParaRPr lang="en-US" sz="6000" cap="none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Medical Physics  August 27, 2018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 panose="020B0606020202030204" pitchFamily="34" charset="0"/>
              </a:rPr>
              <a:t>The Handbook</a:t>
            </a:r>
            <a:endParaRPr lang="en-US" cap="none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61644"/>
            <a:ext cx="10394707" cy="1767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Your Guide to everything 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you need to know…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0488" y="230124"/>
            <a:ext cx="4119372" cy="52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 panose="020B0606020202030204" pitchFamily="34" charset="0"/>
              </a:rPr>
              <a:t>Important Deadlines</a:t>
            </a:r>
            <a:endParaRPr lang="en-US" cap="none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17676"/>
            <a:ext cx="10396882" cy="28286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First Year Activities (and every </a:t>
            </a:r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term):</a:t>
            </a: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Review and sign the compact	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First Fall Semester 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Update Personal data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Pre-UW (Education Portal)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Fall Semester 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Development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Plan/Upload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November 1</a:t>
            </a:r>
            <a:r>
              <a:rPr lang="en-US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of each year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Update completed course-work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into Education Portal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(verified each summer)</a:t>
            </a: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Form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3-member Mentor Committee			First Spring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then meet yearly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3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Arial Narrow" panose="020B0606020202030204" pitchFamily="34" charset="0"/>
              </a:rPr>
              <a:t>Important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44932"/>
            <a:ext cx="10394707" cy="3329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all MP core and 1 Advanced MP course(s)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First Two Years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Oral Qualifier Examination			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Summer after 4 Semesters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Apply for Master’s degree (course option)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After Passing Qualifier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Examination				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Within First year after Qualifier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Minor Requirement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	Before Preliminary Examination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0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 Narrow" panose="020B0606020202030204" pitchFamily="34" charset="0"/>
              </a:rPr>
              <a:t>Where To Go…</a:t>
            </a:r>
            <a:endParaRPr lang="en-US" cap="none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20240" y="1469036"/>
            <a:ext cx="10394707" cy="3311189"/>
          </a:xfrm>
        </p:spPr>
        <p:txBody>
          <a:bodyPr/>
          <a:lstStyle/>
          <a:p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Handbook</a:t>
            </a:r>
          </a:p>
          <a:p>
            <a:pPr lvl="1"/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Your Advisor</a:t>
            </a:r>
          </a:p>
          <a:p>
            <a:pPr lvl="2"/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Carol Aspinwall</a:t>
            </a:r>
          </a:p>
          <a:p>
            <a:pPr lvl="3"/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Your Peers 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(But beware 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 urban legends!)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</TotalTime>
  <Words>62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Arial Narrow</vt:lpstr>
      <vt:lpstr>Impact</vt:lpstr>
      <vt:lpstr>Main Event</vt:lpstr>
      <vt:lpstr>New Student Orientation</vt:lpstr>
      <vt:lpstr>The Handbook</vt:lpstr>
      <vt:lpstr>Important Deadlines</vt:lpstr>
      <vt:lpstr>Important Deadlines</vt:lpstr>
      <vt:lpstr>Where To Go…</vt:lpstr>
    </vt:vector>
  </TitlesOfParts>
  <Company>UWMP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Carol A. Aspinwall</dc:creator>
  <cp:lastModifiedBy>Tomy Varghese</cp:lastModifiedBy>
  <cp:revision>9</cp:revision>
  <dcterms:created xsi:type="dcterms:W3CDTF">2018-08-24T14:42:29Z</dcterms:created>
  <dcterms:modified xsi:type="dcterms:W3CDTF">2018-08-24T15:55:04Z</dcterms:modified>
</cp:coreProperties>
</file>